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07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396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184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519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483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674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375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891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560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380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524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61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917C9-1556-3941-A20F-A537B9EDE9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PayPal Guest Checkout</a:t>
            </a:r>
          </a:p>
        </p:txBody>
      </p:sp>
    </p:spTree>
    <p:extLst>
      <p:ext uri="{BB962C8B-B14F-4D97-AF65-F5344CB8AC3E}">
        <p14:creationId xmlns:p14="http://schemas.microsoft.com/office/powerpoint/2010/main" val="1563190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CE17708E-FFA5-BA49-B69C-52D51D37BFD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796491" y="533193"/>
            <a:ext cx="6599018" cy="5791613"/>
          </a:xfr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955062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3947F094-E8FC-D141-B684-BBF04813259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140862" y="414053"/>
            <a:ext cx="4815315" cy="6029893"/>
          </a:xfr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255449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7619277D-5C69-5D41-B4AD-D3954047FDB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364792" y="136960"/>
            <a:ext cx="3719816" cy="6843911"/>
          </a:xfr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509988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PayPal Guest Checkout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PayPal Guest Checkout</dc:title>
  <dc:creator>Maseles, Judy S.</dc:creator>
  <cp:lastModifiedBy>Maseles, Judy S.</cp:lastModifiedBy>
  <cp:revision>1</cp:revision>
  <dcterms:created xsi:type="dcterms:W3CDTF">2022-04-11T22:00:06Z</dcterms:created>
  <dcterms:modified xsi:type="dcterms:W3CDTF">2022-04-11T22:05:49Z</dcterms:modified>
</cp:coreProperties>
</file>